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7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25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2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4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80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1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4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06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4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99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1152-A323-4669-AB20-2FB4B12698E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33B4B-3B21-4081-90FD-ED1D795DD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7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8670"/>
            <a:ext cx="8532440" cy="6399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Определите с какого звука начинаются слова: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24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556792"/>
            <a:ext cx="3600400" cy="35283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62359" y="1700808"/>
            <a:ext cx="19577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b="1" spc="300" dirty="0" smtClean="0">
                <a:ln w="7620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</a:t>
            </a:r>
            <a:endParaRPr lang="ru-RU" sz="34400" b="1" spc="300" dirty="0">
              <a:ln w="76200" cmpd="sng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marL="514350" indent="-51435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как вы думаете с какой буквой мы сегодня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познакомимся?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Дайте характеристику звуку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согласный,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глухой,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твёрдый,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обозначаем кружком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синего цвета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2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32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950332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Ветерок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шуршит травой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Прячет ягодку от нас.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Только мы ее найдем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варенье соберем.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(пальцы растопырены, интенсивное трепетание пальцами.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0046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282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282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Ягода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282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02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67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9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31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73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29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96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265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PackardBell</dc:creator>
  <cp:lastModifiedBy>Larisa</cp:lastModifiedBy>
  <cp:revision>3</cp:revision>
  <dcterms:created xsi:type="dcterms:W3CDTF">2016-01-16T11:55:12Z</dcterms:created>
  <dcterms:modified xsi:type="dcterms:W3CDTF">2020-04-24T02:15:23Z</dcterms:modified>
</cp:coreProperties>
</file>