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84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5D315D-EAE4-4D16-9153-B7356660CFB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91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5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058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67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24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083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53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382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92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6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90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21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19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61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23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03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315D-EAE4-4D16-9153-B7356660CFB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3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5D315D-EAE4-4D16-9153-B7356660CFB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901A09-CED7-4335-9B67-1D70C9EE5E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85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5008"/>
            <a:ext cx="9144000" cy="1567543"/>
          </a:xfrm>
        </p:spPr>
        <p:txBody>
          <a:bodyPr>
            <a:noAutofit/>
          </a:bodyPr>
          <a:lstStyle/>
          <a:p>
            <a:r>
              <a:rPr lang="ru-RU" sz="4000" dirty="0" smtClean="0"/>
              <a:t>Художественно-эстетическое </a:t>
            </a:r>
            <a:r>
              <a:rPr lang="ru-RU" sz="4000" smtClean="0"/>
              <a:t>развитие.</a:t>
            </a:r>
            <a:br>
              <a:rPr lang="ru-RU" sz="4000" smtClean="0"/>
            </a:br>
            <a:r>
              <a:rPr lang="ru-RU" sz="4000" smtClean="0"/>
              <a:t>Конструирование </a:t>
            </a:r>
            <a:r>
              <a:rPr lang="ru-RU" sz="4000" dirty="0"/>
              <a:t>из бумаги «Пилотка солдату» .</a:t>
            </a:r>
          </a:p>
        </p:txBody>
      </p:sp>
      <p:pic>
        <p:nvPicPr>
          <p:cNvPr id="1028" name="Picture 4" descr="https://st3.depositphotos.com/4211323/13171/v/950/depositphotos_131714086-stock-illustration-retro-military-forage-cap-russ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35" y="2576945"/>
            <a:ext cx="7837714" cy="387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15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2700" dirty="0" smtClean="0"/>
              <a:t>Игра</a:t>
            </a:r>
            <a:r>
              <a:rPr lang="ru-RU" sz="2700" dirty="0"/>
              <a:t> </a:t>
            </a:r>
            <a:r>
              <a:rPr lang="ru-RU" sz="2700" b="1" i="1" dirty="0"/>
              <a:t>«Кто где служит?»</a:t>
            </a:r>
            <a:r>
              <a:rPr lang="ru-RU" sz="2700" dirty="0"/>
              <a:t> </a:t>
            </a:r>
            <a:r>
              <a:rPr lang="ru-RU" sz="2700" dirty="0" smtClean="0"/>
              <a:t>вы вспомните, </a:t>
            </a:r>
            <a:r>
              <a:rPr lang="ru-RU" sz="2700" dirty="0"/>
              <a:t>а кто не знает, </a:t>
            </a:r>
            <a:r>
              <a:rPr lang="ru-RU" sz="2700" dirty="0" smtClean="0"/>
              <a:t>выучите, </a:t>
            </a:r>
            <a:r>
              <a:rPr lang="ru-RU" sz="2700" dirty="0"/>
              <a:t>какие бывают военные профессии. </a:t>
            </a:r>
            <a:r>
              <a:rPr lang="ru-RU" sz="2700" dirty="0" smtClean="0"/>
              <a:t>Нужно закончить  предложение:</a:t>
            </a:r>
            <a:r>
              <a:rPr lang="ru-RU" sz="2700" dirty="0"/>
              <a:t>  </a:t>
            </a:r>
            <a:r>
              <a:rPr lang="ru-RU" sz="3100" dirty="0"/>
              <a:t>             </a:t>
            </a:r>
            <a:r>
              <a:rPr lang="ru-RU" dirty="0"/>
              <a:t>            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море служат…моряки                                                                                         </a:t>
            </a:r>
          </a:p>
          <a:p>
            <a:r>
              <a:rPr lang="ru-RU" dirty="0"/>
              <a:t>В небе Родину охраняют … летчики                                                                    </a:t>
            </a:r>
          </a:p>
          <a:p>
            <a:r>
              <a:rPr lang="ru-RU" dirty="0"/>
              <a:t>В танковых войсках Родину защищают…танкисты</a:t>
            </a:r>
          </a:p>
          <a:p>
            <a:r>
              <a:rPr lang="ru-RU" dirty="0"/>
              <a:t>На границе Родину охраняют…пограничники</a:t>
            </a:r>
          </a:p>
        </p:txBody>
      </p:sp>
    </p:spTree>
    <p:extLst>
      <p:ext uri="{BB962C8B-B14F-4D97-AF65-F5344CB8AC3E}">
        <p14:creationId xmlns:p14="http://schemas.microsoft.com/office/powerpoint/2010/main" val="351276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400" b="1" dirty="0" smtClean="0"/>
              <a:t>Загадка</a:t>
            </a:r>
            <a:endParaRPr lang="ru-RU" sz="6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 перевернутая лодка</a:t>
            </a:r>
          </a:p>
          <a:p>
            <a:r>
              <a:rPr lang="ru-RU" dirty="0"/>
              <a:t>У солдата на голове</a:t>
            </a:r>
            <a:r>
              <a:rPr lang="ru-RU" b="1" dirty="0"/>
              <a:t>……(пилотка).</a:t>
            </a:r>
          </a:p>
          <a:p>
            <a:r>
              <a:rPr lang="ru-RU" dirty="0"/>
              <a:t>- А в каких войсках носят пилотки? (пехота, подводники, летчики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Я вам предлагаю сделать пилотку из цветной бумаги: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89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r>
              <a:rPr lang="ru-RU" dirty="0" smtClean="0"/>
              <a:t> «Мы военные»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Мы станем все военными, </a:t>
            </a:r>
            <a:r>
              <a:rPr lang="ru-RU" i="1" dirty="0"/>
              <a:t>Шагают на месте.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Большими, здоровенными. </a:t>
            </a:r>
            <a:r>
              <a:rPr lang="ru-RU" i="1" dirty="0"/>
              <a:t>Руки вытянуть вверх, опустить через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Будем в Армии служить, </a:t>
            </a:r>
            <a:r>
              <a:rPr lang="ru-RU" i="1" dirty="0"/>
              <a:t>стороны. </a:t>
            </a:r>
            <a:r>
              <a:rPr lang="ru-RU" dirty="0"/>
              <a:t>Будем Родину любить. </a:t>
            </a:r>
            <a:r>
              <a:rPr lang="ru-RU" i="1" dirty="0"/>
              <a:t>Движения повторяются.</a:t>
            </a:r>
            <a:r>
              <a:rPr lang="ru-RU" dirty="0"/>
              <a:t> </a:t>
            </a:r>
          </a:p>
          <a:p>
            <a:r>
              <a:rPr lang="ru-RU" dirty="0"/>
              <a:t>Сад и дом свой охранять, </a:t>
            </a:r>
            <a:r>
              <a:rPr lang="ru-RU" i="1" dirty="0"/>
              <a:t>Наклон вперёд, смотрим в «бинокль».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Будем мир мы защищать! </a:t>
            </a:r>
            <a:r>
              <a:rPr lang="ru-RU" i="1" dirty="0"/>
              <a:t>Шагают на месте.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2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328989"/>
            <a:ext cx="9601196" cy="1303867"/>
          </a:xfrm>
        </p:spPr>
        <p:txBody>
          <a:bodyPr/>
          <a:lstStyle/>
          <a:p>
            <a:r>
              <a:rPr lang="ru-RU" dirty="0" smtClean="0"/>
              <a:t>Описание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32856"/>
            <a:ext cx="9601196" cy="424301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Положите прямоугольный лист бумаги перед собой, сложите вдоль пополам и разложите вновь, после чего сложите лист поперек пополам (рис. </a:t>
            </a:r>
            <a:r>
              <a:rPr lang="ru-RU" dirty="0" smtClean="0"/>
              <a:t>а) </a:t>
            </a:r>
          </a:p>
          <a:p>
            <a:r>
              <a:rPr lang="ru-RU" dirty="0" smtClean="0"/>
              <a:t>Оба </a:t>
            </a:r>
            <a:r>
              <a:rPr lang="ru-RU" dirty="0"/>
              <a:t>угла (верхних, по сгибу) загните к намеченной вертикальной линии, причем один – на одну сторону, а другой – на другую (рис. </a:t>
            </a:r>
            <a:r>
              <a:rPr lang="ru-RU" dirty="0" smtClean="0"/>
              <a:t>б). </a:t>
            </a:r>
            <a:r>
              <a:rPr lang="ru-RU" dirty="0"/>
              <a:t>Выступающие  после сгиба углов концы листа надо раздвоить и загнуть вверх в противоположные стороны. Образовавшиеся при этом выступающие за пределы треугольника уголки отгибов загните по бокам треугольника, причем каждый из них в противоположную сторону. </a:t>
            </a:r>
            <a:endParaRPr lang="ru-RU" dirty="0" smtClean="0"/>
          </a:p>
          <a:p>
            <a:r>
              <a:rPr lang="ru-RU" dirty="0" smtClean="0"/>
              <a:t>Две </a:t>
            </a:r>
            <a:r>
              <a:rPr lang="ru-RU" dirty="0"/>
              <a:t>вершины при основании образовавшегося треугольника (рис. в) </a:t>
            </a:r>
            <a:endParaRPr lang="ru-RU" dirty="0" smtClean="0"/>
          </a:p>
          <a:p>
            <a:r>
              <a:rPr lang="ru-RU" dirty="0" smtClean="0"/>
              <a:t>сложите </a:t>
            </a:r>
            <a:r>
              <a:rPr lang="ru-RU" dirty="0"/>
              <a:t>вместе так, чтобы образовался квадрат (рис. г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раздваивающиеся вершины квадрата загните вверх, вновь получая треугольник (рис. д). </a:t>
            </a:r>
            <a:endParaRPr lang="ru-RU" dirty="0" smtClean="0"/>
          </a:p>
          <a:p>
            <a:r>
              <a:rPr lang="ru-RU" dirty="0" smtClean="0"/>
              <a:t>Пилотка готова </a:t>
            </a:r>
            <a:r>
              <a:rPr lang="ru-RU" dirty="0"/>
              <a:t>(</a:t>
            </a:r>
            <a:r>
              <a:rPr lang="ru-RU" dirty="0" smtClean="0"/>
              <a:t> рис 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048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-651934"/>
            <a:ext cx="9601196" cy="13038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avatars.mds.yandex.net/get-pdb/1906262/b745222e-9a73-446e-8385-eccf628cb712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878773"/>
            <a:ext cx="9720940" cy="49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6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какая замечательная пилотка у нас с вами получилась ребята! Молодцы!</a:t>
            </a:r>
            <a:endParaRPr lang="ru-RU" dirty="0"/>
          </a:p>
        </p:txBody>
      </p:sp>
      <p:pic>
        <p:nvPicPr>
          <p:cNvPr id="3074" name="Picture 2" descr="https://static4.depositphotos.com/1011976/284/i/950/depositphotos_2841682-stock-photo-paper-ha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10" y="2557463"/>
            <a:ext cx="8110846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96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124</Words>
  <Application>Microsoft Office PowerPoint</Application>
  <PresentationFormat>Произвольный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Художественно-эстетическое развитие. Конструирование из бумаги «Пилотка солдату» .</vt:lpstr>
      <vt:lpstr> Игра «Кто где служит?» вы вспомните, а кто не знает, выучите, какие бывают военные профессии. Нужно закончить  предложение:                            </vt:lpstr>
      <vt:lpstr>Загадка</vt:lpstr>
      <vt:lpstr>Физминутка «Мы военные»</vt:lpstr>
      <vt:lpstr>Описание работы:</vt:lpstr>
      <vt:lpstr>Презентация PowerPoint</vt:lpstr>
      <vt:lpstr>Вот какая замечательная пилотка у нас с вами получилась ребята! Молодцы!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из бумаги «Пилотка солдату» .</dc:title>
  <dc:creator>ДОМ</dc:creator>
  <cp:lastModifiedBy>МБДОУ №16</cp:lastModifiedBy>
  <cp:revision>9</cp:revision>
  <dcterms:created xsi:type="dcterms:W3CDTF">2020-04-24T09:06:30Z</dcterms:created>
  <dcterms:modified xsi:type="dcterms:W3CDTF">2020-04-26T04:08:29Z</dcterms:modified>
</cp:coreProperties>
</file>