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5537-6AF7-42CA-BADD-BCCA92F221A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E4F-CD58-455C-8FF2-4AE9B94A6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06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5537-6AF7-42CA-BADD-BCCA92F221A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E4F-CD58-455C-8FF2-4AE9B94A6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6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5537-6AF7-42CA-BADD-BCCA92F221A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E4F-CD58-455C-8FF2-4AE9B94A6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4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5537-6AF7-42CA-BADD-BCCA92F221A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E4F-CD58-455C-8FF2-4AE9B94A6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7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5537-6AF7-42CA-BADD-BCCA92F221A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E4F-CD58-455C-8FF2-4AE9B94A6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4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5537-6AF7-42CA-BADD-BCCA92F221A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E4F-CD58-455C-8FF2-4AE9B94A6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5537-6AF7-42CA-BADD-BCCA92F221A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E4F-CD58-455C-8FF2-4AE9B94A6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0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5537-6AF7-42CA-BADD-BCCA92F221A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E4F-CD58-455C-8FF2-4AE9B94A6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3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5537-6AF7-42CA-BADD-BCCA92F221A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E4F-CD58-455C-8FF2-4AE9B94A6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90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5537-6AF7-42CA-BADD-BCCA92F221A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E4F-CD58-455C-8FF2-4AE9B94A6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25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5537-6AF7-42CA-BADD-BCCA92F221A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2AE4F-CD58-455C-8FF2-4AE9B94A6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1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15537-6AF7-42CA-BADD-BCCA92F221AA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2AE4F-CD58-455C-8FF2-4AE9B94A65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6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Художественно-эстетическое развитие. </a:t>
            </a:r>
            <a:r>
              <a:rPr lang="ru-RU" smtClean="0"/>
              <a:t>Рисование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555555"/>
                </a:solidFill>
                <a:effectLst/>
                <a:latin typeface="Times New Roman"/>
                <a:ea typeface="Times New Roman"/>
                <a:cs typeface="Times New Roman"/>
              </a:rPr>
              <a:t>Пальчиковая игра «Огород»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555555"/>
                </a:solidFill>
                <a:effectLst/>
                <a:latin typeface="Times New Roman"/>
                <a:ea typeface="Times New Roman"/>
                <a:cs typeface="Times New Roman"/>
              </a:rPr>
              <a:t>Раз, два, три, четыре, пять,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555555"/>
                </a:solidFill>
                <a:effectLst/>
                <a:latin typeface="Times New Roman"/>
                <a:ea typeface="Times New Roman"/>
                <a:cs typeface="Times New Roman"/>
              </a:rPr>
              <a:t>вышли пальчики гулять.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555555"/>
                </a:solidFill>
                <a:effectLst/>
                <a:latin typeface="Times New Roman"/>
                <a:ea typeface="Times New Roman"/>
                <a:cs typeface="Times New Roman"/>
              </a:rPr>
              <a:t>Этот пальчик в огород пошел,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555555"/>
                </a:solidFill>
                <a:effectLst/>
                <a:latin typeface="Times New Roman"/>
                <a:ea typeface="Times New Roman"/>
                <a:cs typeface="Times New Roman"/>
              </a:rPr>
              <a:t>Этот пальчик редис нашел,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555555"/>
                </a:solidFill>
                <a:effectLst/>
                <a:latin typeface="Times New Roman"/>
                <a:ea typeface="Times New Roman"/>
                <a:cs typeface="Times New Roman"/>
              </a:rPr>
              <a:t>Этот резал, этот ел,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555555"/>
                </a:solidFill>
                <a:effectLst/>
                <a:latin typeface="Times New Roman"/>
                <a:ea typeface="Times New Roman"/>
                <a:cs typeface="Times New Roman"/>
              </a:rPr>
              <a:t>Ну, а этот лишь глядел!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555555"/>
                </a:solidFill>
                <a:effectLst/>
                <a:latin typeface="Times New Roman"/>
                <a:ea typeface="Times New Roman"/>
                <a:cs typeface="Times New Roman"/>
              </a:rPr>
              <a:t>Дети выполняют движения в соответствии со стихотворением и проговаривают слова.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84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555555"/>
                </a:solidFill>
                <a:effectLst/>
                <a:latin typeface="Times New Roman"/>
                <a:ea typeface="Times New Roman"/>
                <a:cs typeface="Times New Roman"/>
              </a:rPr>
              <a:t>В первую очередь каждому из вас необходимо решить, что он будет рисовать. Я хочу нарисовать фруктовый сад. Вначале я простым карандашом сделаю эскиз – набросок картины.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555555"/>
                </a:solidFill>
                <a:effectLst/>
                <a:latin typeface="Times New Roman"/>
                <a:ea typeface="Times New Roman"/>
                <a:cs typeface="Times New Roman"/>
              </a:rPr>
              <a:t>- А на заднем плане моей картины виден огород. На нем я нарисую грядки с овощами.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90" y="1644045"/>
            <a:ext cx="5938019" cy="443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741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Художественно-эстетическое развитие. Рисование</vt:lpstr>
      <vt:lpstr>Презентация PowerPoint</vt:lpstr>
      <vt:lpstr>В первую очередь каждому из вас необходимо решить, что он будет рисовать. Я хочу нарисовать фруктовый сад. Вначале я простым карандашом сделаю эскиз – набросок картины. - А на заднем плане моей картины виден огород. На нем я нарисую грядки с овощами.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Художественно-эстетическое развитие. Рисование</dc:title>
  <dc:creator>МБДОУ №16</dc:creator>
  <cp:lastModifiedBy>МБДОУ №16</cp:lastModifiedBy>
  <cp:revision>1</cp:revision>
  <dcterms:created xsi:type="dcterms:W3CDTF">2020-05-17T06:52:26Z</dcterms:created>
  <dcterms:modified xsi:type="dcterms:W3CDTF">2020-05-17T06:54:50Z</dcterms:modified>
</cp:coreProperties>
</file>