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  <p:sldId id="265" r:id="rId9"/>
    <p:sldId id="26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-84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FB97-333C-4131-B1EA-649192B4330E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94B22DE-8587-4D62-B116-87DADB8C3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266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FB97-333C-4131-B1EA-649192B4330E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94B22DE-8587-4D62-B116-87DADB8C3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340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FB97-333C-4131-B1EA-649192B4330E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94B22DE-8587-4D62-B116-87DADB8C323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949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FB97-333C-4131-B1EA-649192B4330E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94B22DE-8587-4D62-B116-87DADB8C3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596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FB97-333C-4131-B1EA-649192B4330E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94B22DE-8587-4D62-B116-87DADB8C323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670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FB97-333C-4131-B1EA-649192B4330E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94B22DE-8587-4D62-B116-87DADB8C3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2714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FB97-333C-4131-B1EA-649192B4330E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22DE-8587-4D62-B116-87DADB8C3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288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FB97-333C-4131-B1EA-649192B4330E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22DE-8587-4D62-B116-87DADB8C3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8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FB97-333C-4131-B1EA-649192B4330E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22DE-8587-4D62-B116-87DADB8C3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718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FB97-333C-4131-B1EA-649192B4330E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94B22DE-8587-4D62-B116-87DADB8C3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194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FB97-333C-4131-B1EA-649192B4330E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94B22DE-8587-4D62-B116-87DADB8C3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34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FB97-333C-4131-B1EA-649192B4330E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94B22DE-8587-4D62-B116-87DADB8C3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482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FB97-333C-4131-B1EA-649192B4330E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22DE-8587-4D62-B116-87DADB8C3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349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FB97-333C-4131-B1EA-649192B4330E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22DE-8587-4D62-B116-87DADB8C3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662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FB97-333C-4131-B1EA-649192B4330E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22DE-8587-4D62-B116-87DADB8C3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906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FB97-333C-4131-B1EA-649192B4330E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94B22DE-8587-4D62-B116-87DADB8C3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324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9FB97-333C-4131-B1EA-649192B4330E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94B22DE-8587-4D62-B116-87DADB8C3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516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570016"/>
            <a:ext cx="9888187" cy="3966358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развитие. ФЭМП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306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layer.myshared.ru/10/1002041/slides/slide_2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849"/>
          <a:stretch/>
        </p:blipFill>
        <p:spPr bwMode="auto">
          <a:xfrm>
            <a:off x="2110728" y="467280"/>
            <a:ext cx="8992699" cy="594539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018099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layer.myshared.ru/10/1002041/slides/slide_3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26" b="19624"/>
          <a:stretch/>
        </p:blipFill>
        <p:spPr bwMode="auto">
          <a:xfrm>
            <a:off x="1615045" y="1128154"/>
            <a:ext cx="9987147" cy="516576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15381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127" y="593765"/>
            <a:ext cx="4690363" cy="819397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Веселые задачки.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://player.myshared.ru/10/1002041/slides/slide_5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655"/>
          <a:stretch/>
        </p:blipFill>
        <p:spPr bwMode="auto">
          <a:xfrm>
            <a:off x="1270661" y="1282535"/>
            <a:ext cx="10414658" cy="524889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758849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ds05.infourok.ru/uploads/ex/05db/00057092-cfd58a7c/hello_html_629842df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405" y="831273"/>
            <a:ext cx="10224655" cy="543683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981945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8796" y="225633"/>
            <a:ext cx="9545183" cy="736268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Веселые задачки: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http://player.myshared.ru/10/1002041/slides/slide_8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34"/>
          <a:stretch/>
        </p:blipFill>
        <p:spPr bwMode="auto">
          <a:xfrm>
            <a:off x="1525979" y="1425039"/>
            <a:ext cx="9770815" cy="494013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112496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1922" y="327227"/>
            <a:ext cx="9758939" cy="1442196"/>
          </a:xfrm>
        </p:spPr>
        <p:txBody>
          <a:bodyPr>
            <a:no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Повторяем дни недели , какой цифре они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соответсвуют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7170" name="Picture 2" descr="http://player.myshared.ru/10/1002041/slides/slide_9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992"/>
          <a:stretch/>
        </p:blipFill>
        <p:spPr bwMode="auto">
          <a:xfrm>
            <a:off x="1294410" y="2054431"/>
            <a:ext cx="9678390" cy="451262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12545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player.myshared.ru/10/1002041/slides/slide_10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79"/>
          <a:stretch/>
        </p:blipFill>
        <p:spPr bwMode="auto">
          <a:xfrm>
            <a:off x="1591294" y="1235034"/>
            <a:ext cx="10020196" cy="516576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52205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player.myshared.ru/10/1002041/slides/slide_11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69"/>
          <a:stretch/>
        </p:blipFill>
        <p:spPr bwMode="auto">
          <a:xfrm>
            <a:off x="1840675" y="1235034"/>
            <a:ext cx="9533308" cy="526076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53766751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150</TotalTime>
  <Words>19</Words>
  <Application>Microsoft Office PowerPoint</Application>
  <PresentationFormat>Произвольный</PresentationFormat>
  <Paragraphs>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Легкий дым</vt:lpstr>
      <vt:lpstr>Познавательное развитие. ФЭМП</vt:lpstr>
      <vt:lpstr>Презентация PowerPoint</vt:lpstr>
      <vt:lpstr>Презентация PowerPoint</vt:lpstr>
      <vt:lpstr>Веселые задачки.</vt:lpstr>
      <vt:lpstr>Презентация PowerPoint</vt:lpstr>
      <vt:lpstr>Веселые задачки:</vt:lpstr>
      <vt:lpstr>Повторяем дни недели , какой цифре они соответсвуют?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Архип Иванович Куинджи</dc:title>
  <dc:creator>ДОМ</dc:creator>
  <cp:lastModifiedBy>МБДОУ №16</cp:lastModifiedBy>
  <cp:revision>24</cp:revision>
  <dcterms:created xsi:type="dcterms:W3CDTF">2019-05-21T06:36:36Z</dcterms:created>
  <dcterms:modified xsi:type="dcterms:W3CDTF">2020-04-29T08:14:58Z</dcterms:modified>
</cp:coreProperties>
</file>