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4" r:id="rId4"/>
    <p:sldId id="266" r:id="rId5"/>
    <p:sldId id="265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99" autoAdjust="0"/>
  </p:normalViewPr>
  <p:slideViewPr>
    <p:cSldViewPr>
      <p:cViewPr varScale="1">
        <p:scale>
          <a:sx n="66" d="100"/>
          <a:sy n="66" d="100"/>
        </p:scale>
        <p:origin x="-1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Художественно-эстетическое развитие</a:t>
            </a:r>
            <a:br>
              <a:rPr lang="ru-RU" sz="4000" dirty="0" smtClean="0"/>
            </a:br>
            <a:r>
              <a:rPr lang="ru-RU" sz="4000" dirty="0" smtClean="0"/>
              <a:t>Рисование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«Самолет»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981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Отгадай загадку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9" y="1600200"/>
            <a:ext cx="7272808" cy="470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289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Рассмотрите картинку военного самолета, расскажите детям, какого цвета самолет, из каких частей состоит, что на нем изображено, кто им управляет.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Материал: карандаши, кисть, краски, стаканчик с водой, салфетка, клеенка, альбомный лист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99592" y="2443821"/>
            <a:ext cx="7427168" cy="4414179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5958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87375"/>
            <a:ext cx="8351837" cy="568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1190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Рассмотрите рисунки и выполните по образцу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772816"/>
            <a:ext cx="4402832" cy="39604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670" y="1793240"/>
            <a:ext cx="4392488" cy="394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5264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87</TotalTime>
  <Words>39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Апекс</vt:lpstr>
      <vt:lpstr>Художественно-эстетическое развитие Рисование </vt:lpstr>
      <vt:lpstr>Отгадай загадку</vt:lpstr>
      <vt:lpstr>Рассмотрите картинку военного самолета, расскажите детям, какого цвета самолет, из каких частей состоит, что на нем изображено, кто им управляет. Материал: карандаши, кисть, краски, стаканчик с водой, салфетка, клеенка, альбомный лист</vt:lpstr>
      <vt:lpstr>Презентация PowerPoint</vt:lpstr>
      <vt:lpstr>Рассмотрите рисунки и выполните по образцу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Физическое развитие </dc:title>
  <dc:creator>кот</dc:creator>
  <cp:lastModifiedBy>МБДОУ №16</cp:lastModifiedBy>
  <cp:revision>13</cp:revision>
  <dcterms:created xsi:type="dcterms:W3CDTF">2020-04-20T07:19:59Z</dcterms:created>
  <dcterms:modified xsi:type="dcterms:W3CDTF">2020-04-30T11:49:10Z</dcterms:modified>
</cp:coreProperties>
</file>