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5" r:id="rId4"/>
    <p:sldId id="264" r:id="rId5"/>
    <p:sldId id="257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9" autoAdjust="0"/>
  </p:normalViewPr>
  <p:slideViewPr>
    <p:cSldViewPr>
      <p:cViewPr varScale="1">
        <p:scale>
          <a:sx n="66" d="100"/>
          <a:sy n="66" d="100"/>
        </p:scale>
        <p:origin x="-1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Речевое развитие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День Победы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81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Предложите детям рассмотреть картинку с изображением георгиевской ленточки, познакомить детей с названием, рассказать для чего эта </a:t>
            </a:r>
            <a:r>
              <a:rPr lang="ru-RU" sz="3200" dirty="0" smtClean="0">
                <a:solidFill>
                  <a:schemeClr val="bg1"/>
                </a:solidFill>
              </a:rPr>
              <a:t>лента,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060848"/>
            <a:ext cx="7797552" cy="47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9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28" y="908720"/>
            <a:ext cx="7578876" cy="56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1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332304"/>
            <a:ext cx="8741139" cy="51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4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Разучивание с детьми артикуляционной гимнастики.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7488831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16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Попробуйте с детьми </a:t>
            </a:r>
            <a:r>
              <a:rPr lang="ru-RU" smtClean="0"/>
              <a:t>разучить стихотворение.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556792"/>
            <a:ext cx="7560839" cy="48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03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36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Речевое развитие </vt:lpstr>
      <vt:lpstr>Предложите детям рассмотреть картинку с изображением георгиевской ленточки, познакомить детей с названием, рассказать для чего эта лента, </vt:lpstr>
      <vt:lpstr>Презентация PowerPoint</vt:lpstr>
      <vt:lpstr>Презентация PowerPoint</vt:lpstr>
      <vt:lpstr>Разучивание с детьми артикуляционной гимнастики.</vt:lpstr>
      <vt:lpstr>Попробуйте с детьми разучить стихотворение.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Физическое развитие </dc:title>
  <dc:creator>кот</dc:creator>
  <cp:lastModifiedBy>МБДОУ №16</cp:lastModifiedBy>
  <cp:revision>10</cp:revision>
  <dcterms:created xsi:type="dcterms:W3CDTF">2020-04-20T07:19:59Z</dcterms:created>
  <dcterms:modified xsi:type="dcterms:W3CDTF">2020-04-30T11:47:53Z</dcterms:modified>
</cp:coreProperties>
</file>