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Речевое развитие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Предложите детям рассмотреть картинки с изображением военных головных уборов, познакомить детей с названиями, рассказать к каким военным профессиям они подходят.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61456"/>
            <a:ext cx="813690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Разучивание с детьми артикуляционной гимнастики.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488831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Попробуйте с детьми </a:t>
            </a:r>
            <a:r>
              <a:rPr lang="ru-RU" smtClean="0"/>
              <a:t>разучить четверостишье.</a:t>
            </a:r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37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Речевое развитие </vt:lpstr>
      <vt:lpstr>Предложите детям рассмотреть картинки с изображением военных головных уборов, познакомить детей с названиями, рассказать к каким военным профессиям они подходят. </vt:lpstr>
      <vt:lpstr>Разучивание с детьми артикуляционной гимнастики.</vt:lpstr>
      <vt:lpstr>Попробуйте с детьми разучить четверостишье.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8</cp:revision>
  <dcterms:created xsi:type="dcterms:W3CDTF">2020-04-20T07:19:59Z</dcterms:created>
  <dcterms:modified xsi:type="dcterms:W3CDTF">2020-04-23T15:20:51Z</dcterms:modified>
</cp:coreProperties>
</file>