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8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Познавательное </a:t>
            </a:r>
            <a:r>
              <a:rPr lang="ru-RU" sz="4000" dirty="0" smtClean="0">
                <a:solidFill>
                  <a:schemeClr val="bg1"/>
                </a:solidFill>
              </a:rPr>
              <a:t>развитие.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ознакомление с окружающим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«День победы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Рассмотрите военную технику, объясните детям какая техника изображена на картинках (врага атаковали не только с земли, но и с воздуха, и с воды). Расскажите детям, что каждый год проходит военный парад в честь праздника 9 мая.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0" y="1812234"/>
            <a:ext cx="4038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4077072"/>
            <a:ext cx="4176464" cy="263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33" y="1758174"/>
            <a:ext cx="4038600" cy="23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33" y="3928864"/>
            <a:ext cx="4276725" cy="27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Предложите ребенку поиграть в дидактическую игру «Кому что нужно?» Соотнесите картинки к военным профессиям.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229600" cy="466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Расскажите детям, что в конце парада состоится салют в честь праздника 9 мая. Рассмотрите картинки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1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09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6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85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Познавательное развитие. ознакомление с окружающим </vt:lpstr>
      <vt:lpstr>Рассмотрите военную технику, объясните детям какая техника изображена на картинках (врага атаковали не только с земли, но и с воздуха, и с воды). Расскажите детям, что каждый год проходит военный парад в честь праздника 9 мая.</vt:lpstr>
      <vt:lpstr>Презентация PowerPoint</vt:lpstr>
      <vt:lpstr>Предложите ребенку поиграть в дидактическую игру «Кому что нужно?» Соотнесите картинки к военным профессиям.</vt:lpstr>
      <vt:lpstr>Расскажите детям, что в конце парада состоится салют в честь праздника 9 мая. Рассмотрите картинки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12</cp:revision>
  <dcterms:created xsi:type="dcterms:W3CDTF">2020-04-20T07:19:59Z</dcterms:created>
  <dcterms:modified xsi:type="dcterms:W3CDTF">2020-04-23T15:18:44Z</dcterms:modified>
</cp:coreProperties>
</file>