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14A6-D9F0-4D53-91CD-2698CD0B7C4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7E6D-3756-4649-90D5-0439AD429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9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14A6-D9F0-4D53-91CD-2698CD0B7C4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7E6D-3756-4649-90D5-0439AD429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01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14A6-D9F0-4D53-91CD-2698CD0B7C4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7E6D-3756-4649-90D5-0439AD429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4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14A6-D9F0-4D53-91CD-2698CD0B7C4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7E6D-3756-4649-90D5-0439AD429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8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14A6-D9F0-4D53-91CD-2698CD0B7C4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7E6D-3756-4649-90D5-0439AD429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6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14A6-D9F0-4D53-91CD-2698CD0B7C4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7E6D-3756-4649-90D5-0439AD429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02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14A6-D9F0-4D53-91CD-2698CD0B7C4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7E6D-3756-4649-90D5-0439AD429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7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14A6-D9F0-4D53-91CD-2698CD0B7C4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7E6D-3756-4649-90D5-0439AD429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5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14A6-D9F0-4D53-91CD-2698CD0B7C4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7E6D-3756-4649-90D5-0439AD429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7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14A6-D9F0-4D53-91CD-2698CD0B7C4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7E6D-3756-4649-90D5-0439AD429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4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14A6-D9F0-4D53-91CD-2698CD0B7C4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D7E6D-3756-4649-90D5-0439AD429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1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C14A6-D9F0-4D53-91CD-2698CD0B7C4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D7E6D-3756-4649-90D5-0439AD429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06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Художественно-эстетическое развитие. Лепка.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Витаминки</a:t>
            </a:r>
            <a:r>
              <a:rPr lang="ru-RU" dirty="0" smtClean="0"/>
              <a:t> для зверят»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33453"/>
            <a:ext cx="5829672" cy="3643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9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Доктор Айболит просит ему помочь, у него кончились </a:t>
            </a:r>
            <a:r>
              <a:rPr lang="ru-RU" sz="2800" dirty="0" err="1" smtClean="0"/>
              <a:t>витаминки</a:t>
            </a:r>
            <a:r>
              <a:rPr lang="ru-RU" sz="2800" dirty="0" smtClean="0"/>
              <a:t>, которые он раздает зверятам.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11" y="1340768"/>
            <a:ext cx="5420959" cy="5366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8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Helvetica Neue"/>
              </a:rPr>
              <a:t>Давайте слепим витамины и разложим вот в эти чемоданчики. А лисичка передаст Айболиту. В чемоданчике нарисованы отделения для витаминов, они разного цвета. Какого цвета витамины мы будем лепить? Дети называют цвета, нарисованные на заготовке.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96172" y="2420888"/>
            <a:ext cx="836057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3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Поиграем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  <a:t>Наши руки могут хлопать - хлоп, хлоп.</a:t>
            </a:r>
            <a:b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  <a:t>Наши руки могут шлепать - шлеп, шлеп.</a:t>
            </a:r>
            <a:b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  <a:t>Руки можно вверх поднять,</a:t>
            </a:r>
            <a:b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  <a:t>Ими можно покачать,</a:t>
            </a:r>
            <a:b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  <a:t>Кулаками постучать,</a:t>
            </a:r>
            <a:b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  <a:t>Крылышками помахать,</a:t>
            </a:r>
            <a:b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  <a:t>Руки можно на пояс поставить</a:t>
            </a:r>
            <a:b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  <a:t>И фонариками плясать заставить.</a:t>
            </a:r>
            <a:b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  <a:t>Руки можно всем подать</a:t>
            </a:r>
            <a:b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Helvetica Neue"/>
              </a:rPr>
              <a:t>И большой кружок собрать.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6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Helvetica Neue"/>
              </a:rPr>
              <a:t>Отщипываем от большого кома пластилина маленький, круговыми движениями скатываем в шар и сплющиваем. Получилась </a:t>
            </a:r>
            <a:r>
              <a:rPr lang="ru-RU" sz="2800" b="0" i="0" dirty="0" err="1" smtClean="0">
                <a:solidFill>
                  <a:srgbClr val="000000"/>
                </a:solidFill>
                <a:effectLst/>
                <a:latin typeface="Helvetica Neue"/>
              </a:rPr>
              <a:t>витаминка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Helvetica Neue"/>
              </a:rPr>
              <a:t>. Так делаю остальные витамины. (проговаривание и выполнение)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8340454" cy="22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8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t="38586" r="18636" b="16363"/>
          <a:stretch/>
        </p:blipFill>
        <p:spPr bwMode="auto">
          <a:xfrm>
            <a:off x="2915816" y="404664"/>
            <a:ext cx="5888183" cy="30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1576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187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Художественно-эстетическое развитие. Лепка. «Витаминки для зверят»</vt:lpstr>
      <vt:lpstr>Доктор Айболит просит ему помочь, у него кончились витаминки, которые он раздает зверятам. </vt:lpstr>
      <vt:lpstr>Давайте слепим витамины и разложим вот в эти чемоданчики. А лисичка передаст Айболиту. В чемоданчике нарисованы отделения для витаминов, они разного цвета. Какого цвета витамины мы будем лепить? Дети называют цвета, нарисованные на заготовке. </vt:lpstr>
      <vt:lpstr>Поиграем </vt:lpstr>
      <vt:lpstr>Отщипываем от большого кома пластилина маленький, круговыми движениями скатываем в шар и сплющиваем. Получилась витаминка. Так делаю остальные витамины. (проговаривание и выполнение)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развитие. Лепка. «Витаминки для зверят»</dc:title>
  <dc:creator>Кто</dc:creator>
  <cp:lastModifiedBy>Кто</cp:lastModifiedBy>
  <cp:revision>2</cp:revision>
  <dcterms:created xsi:type="dcterms:W3CDTF">2020-04-21T13:50:06Z</dcterms:created>
  <dcterms:modified xsi:type="dcterms:W3CDTF">2020-04-21T14:10:08Z</dcterms:modified>
</cp:coreProperties>
</file>