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8" r:id="rId4"/>
    <p:sldId id="259" r:id="rId5"/>
    <p:sldId id="263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5" y="3861049"/>
            <a:ext cx="5637010" cy="1656183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«Военная техника»</a:t>
            </a:r>
            <a:endParaRPr lang="ru-RU" sz="4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764705"/>
            <a:ext cx="7175351" cy="2952328"/>
          </a:xfrm>
        </p:spPr>
        <p:txBody>
          <a:bodyPr/>
          <a:lstStyle/>
          <a:p>
            <a:pPr algn="ctr"/>
            <a:r>
              <a:rPr lang="ru-RU" sz="4400" dirty="0" smtClean="0"/>
              <a:t>Художественно – эстетическое развитие (аппликация)</a:t>
            </a:r>
            <a:br>
              <a:rPr lang="ru-RU" sz="4400" dirty="0" smtClean="0"/>
            </a:b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525763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5" y="548680"/>
            <a:ext cx="7478216" cy="108012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/>
              <a:t>Дать детям представление о празднике</a:t>
            </a:r>
            <a:endParaRPr lang="ru-RU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756084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4787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992887" cy="18002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Рассмотрите образец, рассказать детям из каких частей состоит танк? </a:t>
            </a:r>
            <a:endParaRPr lang="ru-RU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6872"/>
            <a:ext cx="7704856" cy="396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244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2504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476672"/>
            <a:ext cx="7406208" cy="100811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0" dirty="0" smtClean="0"/>
              <a:t>Приготовьте готовые шаблоны для ребенка, предложить самостоятельно собрать детали по контуру и затем приступить к аппликации.  </a:t>
            </a:r>
            <a:endParaRPr lang="ru-RU" sz="2400" b="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4021906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16832"/>
            <a:ext cx="3384376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3348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22140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49</TotalTime>
  <Words>45</Words>
  <Application>Microsoft Office PowerPoint</Application>
  <PresentationFormat>Экран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Художественно – эстетическое развитие (аппликация) </vt:lpstr>
      <vt:lpstr>Дать детям представление о празднике</vt:lpstr>
      <vt:lpstr>Рассмотрите образец, рассказать детям из каких частей состоит танк? </vt:lpstr>
      <vt:lpstr>Презентация PowerPoint</vt:lpstr>
      <vt:lpstr>Приготовьте готовые шаблоны для ребенка, предложить самостоятельно собрать детали по контуру и затем приступить к аппликации.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Художественно – эстетическое развитие (конструирование)</dc:title>
  <dc:creator>кот</dc:creator>
  <cp:lastModifiedBy>МБДОУ №16</cp:lastModifiedBy>
  <cp:revision>8</cp:revision>
  <dcterms:created xsi:type="dcterms:W3CDTF">2020-04-20T07:46:01Z</dcterms:created>
  <dcterms:modified xsi:type="dcterms:W3CDTF">2020-04-23T15:14:34Z</dcterms:modified>
</cp:coreProperties>
</file>