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861049"/>
            <a:ext cx="5637010" cy="165618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5"/>
            <a:ext cx="7175351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Художественно – эстетическое развитие </a:t>
            </a:r>
            <a:r>
              <a:rPr lang="ru-RU" sz="4400" smtClean="0"/>
              <a:t>(конструирование)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576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48680"/>
            <a:ext cx="747821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Закрепить с детьми понятия фрукты и овощи. Приготовьте заготовки различных фруктов и овощей, попробуйте с ребенком составить композицию «Мой огород». Ребенок с помощью взрослого распределит заготовки по своим местам.  Материалы: кисть, клей, салфетка, заготовки фруктов и овощей, цветная бумага или фетр.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2006354"/>
            <a:ext cx="6756904" cy="45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8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214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59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Художественно – эстетическое развитие (конструирование) </vt:lpstr>
      <vt:lpstr>Закрепить с детьми понятия фрукты и овощи. Приготовьте заготовки различных фруктов и овощей, попробуйте с ребенком составить композицию «Мой огород». Ребенок с помощью взрослого распределит заготовки по своим местам.  Материалы: кисть, клей, салфетка, заготовки фруктов и овощей, цветная бумага или фетр.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(конструирование)</dc:title>
  <dc:creator>кот</dc:creator>
  <cp:lastModifiedBy>МБДОУ №16</cp:lastModifiedBy>
  <cp:revision>13</cp:revision>
  <dcterms:created xsi:type="dcterms:W3CDTF">2020-04-20T07:46:01Z</dcterms:created>
  <dcterms:modified xsi:type="dcterms:W3CDTF">2020-05-26T01:21:26Z</dcterms:modified>
</cp:coreProperties>
</file>