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64" r:id="rId4"/>
    <p:sldId id="266" r:id="rId5"/>
    <p:sldId id="267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6A615-ECB9-416C-8E29-11DF383D5F0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CD23-8A79-4C18-A122-DAB31318D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1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CD23-8A79-4C18-A122-DAB31318DB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3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Художественно-эстетическое развитие</a:t>
            </a:r>
            <a:br>
              <a:rPr lang="ru-RU" sz="4000" dirty="0" smtClean="0"/>
            </a:br>
            <a:r>
              <a:rPr lang="ru-RU" sz="4000" dirty="0" smtClean="0"/>
              <a:t>Рисование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Предложите ребенку отгадать загадку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1" cy="510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28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Рассмотрите картинки с изображением 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винограда, расскажите детям, что дома виноград бывает разный. Спросите у детей какой виноград (вкус, цвет, форма)? Попробуйте с детьми разукрасить виноград пальчиками по шаблону. Материал:  краски, блюдце с водой, салфетка, клеенка, альбомный лист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" y="1772816"/>
            <a:ext cx="395648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0"/>
            <a:ext cx="4038600" cy="424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5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9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9174"/>
            <a:ext cx="7560840" cy="50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42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забудьте </a:t>
            </a:r>
            <a:r>
              <a:rPr lang="ru-RU" smtClean="0"/>
              <a:t>похвалить ребенка!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20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526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62</Words>
  <Application>Microsoft Office PowerPoint</Application>
  <PresentationFormat>Экран (4:3)</PresentationFormat>
  <Paragraphs>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Художественно-эстетическое развитие Рисование </vt:lpstr>
      <vt:lpstr>Предложите ребенку отгадать загадку</vt:lpstr>
      <vt:lpstr>Рассмотрите картинки с изображением  винограда, расскажите детям, что дома виноград бывает разный. Спросите у детей какой виноград (вкус, цвет, форма)? Попробуйте с детьми разукрасить виноград пальчиками по шаблону. Материал:  краски, блюдце с водой, салфетка, клеенка, альбомный лист</vt:lpstr>
      <vt:lpstr>Презентация PowerPoint</vt:lpstr>
      <vt:lpstr>Презентация PowerPoint</vt:lpstr>
      <vt:lpstr>Не забудьте похвалить ребенка!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18</cp:revision>
  <dcterms:created xsi:type="dcterms:W3CDTF">2020-04-20T07:19:59Z</dcterms:created>
  <dcterms:modified xsi:type="dcterms:W3CDTF">2020-05-17T05:14:16Z</dcterms:modified>
</cp:coreProperties>
</file>