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3" r:id="rId4"/>
    <p:sldId id="258" r:id="rId5"/>
    <p:sldId id="26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99" autoAdjust="0"/>
  </p:normalViewPr>
  <p:slideViewPr>
    <p:cSldViewPr>
      <p:cViewPr varScale="1">
        <p:scale>
          <a:sx n="66" d="100"/>
          <a:sy n="66" d="100"/>
        </p:scale>
        <p:origin x="-1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Познавательное развитие</a:t>
            </a:r>
            <a:br>
              <a:rPr lang="ru-RU" sz="4000" dirty="0" smtClean="0"/>
            </a:br>
            <a:r>
              <a:rPr lang="ru-RU" sz="4000" dirty="0" smtClean="0"/>
              <a:t>ознакомление с окружающим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0981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Предложите ребенку рассмотреть картинку и ответить на вопросы по картинке. Какие овощи, фрукты и ягоды изображены на картинке? Познакомить детей с новыми названиями? Постарайтесь объяснить ребенку чем фрукты, овощи и ягоды отличаются друг от друга?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8064896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8488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96944" cy="637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5987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Предложите ребенку поиграть в дидактическую игру</a:t>
            </a:r>
            <a:endParaRPr lang="ru-RU" sz="20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7920879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5832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04664"/>
            <a:ext cx="8424936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0904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132</TotalTime>
  <Words>49</Words>
  <Application>Microsoft Office PowerPoint</Application>
  <PresentationFormat>Экран (4:3)</PresentationFormat>
  <Paragraphs>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Апекс</vt:lpstr>
      <vt:lpstr>Познавательное развитие ознакомление с окружающим </vt:lpstr>
      <vt:lpstr>Предложите ребенку рассмотреть картинку и ответить на вопросы по картинке. Какие овощи, фрукты и ягоды изображены на картинке? Познакомить детей с новыми названиями? Постарайтесь объяснить ребенку чем фрукты, овощи и ягоды отличаются друг от друга?</vt:lpstr>
      <vt:lpstr>Презентация PowerPoint</vt:lpstr>
      <vt:lpstr>Предложите ребенку поиграть в дидактическую игру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Физическое развитие </dc:title>
  <dc:creator>кот</dc:creator>
  <cp:lastModifiedBy>МБДОУ №16</cp:lastModifiedBy>
  <cp:revision>17</cp:revision>
  <dcterms:created xsi:type="dcterms:W3CDTF">2020-04-20T07:19:59Z</dcterms:created>
  <dcterms:modified xsi:type="dcterms:W3CDTF">2020-05-17T05:13:29Z</dcterms:modified>
</cp:coreProperties>
</file>