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</a:t>
            </a:r>
            <a:r>
              <a:rPr lang="ru-RU" smtClean="0"/>
              <a:t>развитие.</a:t>
            </a:r>
            <a:br>
              <a:rPr lang="ru-RU" smtClean="0"/>
            </a:br>
            <a:r>
              <a:rPr lang="ru-RU" smtClean="0"/>
              <a:t>Рисование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«Бусы для куколки – дочки»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краски трех цветов, половинка листа альбома с нарисованной ниточкой,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салфетки.</a:t>
            </a:r>
          </a:p>
        </p:txBody>
      </p:sp>
    </p:spTree>
    <p:extLst>
      <p:ext uri="{BB962C8B-B14F-4D97-AF65-F5344CB8AC3E}">
        <p14:creationId xmlns:p14="http://schemas.microsoft.com/office/powerpoint/2010/main" val="176302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 нам в гости пришла кукла Катя, послушайте про нее стихотворение: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 надену кукле бусы,</a:t>
            </a:r>
          </a:p>
          <a:p>
            <a:pPr marL="0" indent="0">
              <a:buNone/>
            </a:pPr>
            <a:r>
              <a:rPr lang="ru-RU" dirty="0"/>
              <a:t>Платье новое сошью</a:t>
            </a:r>
          </a:p>
          <a:p>
            <a:pPr marL="0" indent="0">
              <a:buNone/>
            </a:pPr>
            <a:r>
              <a:rPr lang="ru-RU" dirty="0"/>
              <a:t>Не вести же мне к бабусе</a:t>
            </a:r>
          </a:p>
          <a:p>
            <a:pPr marL="0" indent="0">
              <a:buNone/>
            </a:pPr>
            <a:r>
              <a:rPr lang="ru-RU" dirty="0"/>
              <a:t>В старом куколку мою.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1772816"/>
            <a:ext cx="3076711" cy="463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6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575048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Катя собралась в гости к бабушке, надела красивое платье, хотела надеть бусы, но они порвались и все бусинки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рассыпались.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расстроилась, ей грустно, жалко бусы.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072650" cy="46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2963946" cy="370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38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38" y="116632"/>
            <a:ext cx="8180116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49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с вами нарисуем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бусы для Куклы кати.</a:t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рисования нам понадобятся бумага и краски.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обмакиваем палец в краску и прикладываем к нитке, нарисованной на листе, рисуем близко друг к другу «бусины»!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6530"/>
            <a:ext cx="4891783" cy="171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12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 бусы покажем кукле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Кати.</a:t>
            </a:r>
            <a:b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как она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радуется!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бусы очень понравились!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424957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0734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1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</TotalTime>
  <Words>103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Художественно-эстетическое развитие. Рисование</vt:lpstr>
      <vt:lpstr> сегодня к нам в гости пришла кукла Катя, послушайте про нее стихотворение:</vt:lpstr>
      <vt:lpstr>наша кукла Катя собралась в гости к бабушке, надела красивое платье, хотела надеть бусы, но они порвались и все бусинки рассыпались. Катя очень расстроилась, ей грустно, жалко бусы. </vt:lpstr>
      <vt:lpstr>Презентация PowerPoint</vt:lpstr>
      <vt:lpstr>Сегодня мы с вами нарисуем бусы для Куклы кати.  Для рисования нам понадобятся бумага и краски.  Мы обмакиваем палец в краску и прикладываем к нитке, нарисованной на листе, рисуем близко друг к другу «бусины»!</vt:lpstr>
      <vt:lpstr>давайте  ваши бусы покажем кукле Кати.  посмотрите как она радуется! ей  бусы очень понравились!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</dc:title>
  <dc:creator>кот</dc:creator>
  <cp:lastModifiedBy>МБДОУ №16</cp:lastModifiedBy>
  <cp:revision>4</cp:revision>
  <dcterms:created xsi:type="dcterms:W3CDTF">2020-05-08T03:25:41Z</dcterms:created>
  <dcterms:modified xsi:type="dcterms:W3CDTF">2020-05-08T09:07:50Z</dcterms:modified>
</cp:coreProperties>
</file>