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Художественно-эстетическое развитие. РИсование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«Флажок»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2246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830992"/>
          </a:xfrm>
        </p:spPr>
        <p:txBody>
          <a:bodyPr/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Рассмотрим картинку, прочитаем стихотворение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060848"/>
            <a:ext cx="3316992" cy="1896324"/>
          </a:xfrm>
        </p:spPr>
        <p:txBody>
          <a:bodyPr>
            <a:normAutofit/>
          </a:bodyPr>
          <a:lstStyle/>
          <a:p>
            <a:pPr algn="ctr"/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«Флажок»</a:t>
            </a:r>
          </a:p>
          <a:p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Горит 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солнышке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флажок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будто я огонь зажег.</a:t>
            </a:r>
          </a:p>
          <a:p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А. </a:t>
            </a:r>
            <a:r>
              <a:rPr lang="ru-RU" sz="1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Барто</a:t>
            </a:r>
            <a:endParaRPr lang="ru-RU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412776"/>
            <a:ext cx="4824536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1992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520940" cy="1440160"/>
          </a:xfrm>
        </p:spPr>
        <p:txBody>
          <a:bodyPr/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посмотрим,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в руках у людей идущих 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парад? (флажки)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Какого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цвета 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флажки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Какой формы?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Посмотрите, а на чем держится 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флажок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 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 палке)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7632848" cy="44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260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296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Выполняем под весёлую музыку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8"/>
            <a:ext cx="4109080" cy="4200580"/>
          </a:xfrm>
        </p:spPr>
        <p:txBody>
          <a:bodyPr>
            <a:normAutofit/>
          </a:bodyPr>
          <a:lstStyle/>
          <a:p>
            <a:pPr algn="ctr"/>
            <a:r>
              <a:rPr lang="ru-RU" b="0" dirty="0"/>
              <a:t>Физкультминутка</a:t>
            </a:r>
          </a:p>
          <a:p>
            <a:r>
              <a:rPr lang="ru-RU" b="0" dirty="0"/>
              <a:t>Чтобы сильным стать и ловким, </a:t>
            </a:r>
            <a:r>
              <a:rPr lang="ru-RU" b="0" i="1" dirty="0"/>
              <a:t>(Сгибание-разгибание рук к плечам в стороны.)</a:t>
            </a:r>
            <a:endParaRPr lang="ru-RU" b="0" dirty="0"/>
          </a:p>
          <a:p>
            <a:r>
              <a:rPr lang="ru-RU" b="0" dirty="0"/>
              <a:t>Приступаем к тренировке. </a:t>
            </a:r>
            <a:r>
              <a:rPr lang="ru-RU" b="0" i="1" dirty="0"/>
              <a:t>(Шагаем на месте.)</a:t>
            </a:r>
            <a:endParaRPr lang="ru-RU" b="0" dirty="0"/>
          </a:p>
          <a:p>
            <a:r>
              <a:rPr lang="ru-RU" b="0" dirty="0"/>
              <a:t>Носом вдох, а выдох ртом. </a:t>
            </a:r>
            <a:r>
              <a:rPr lang="ru-RU" b="0" i="1" dirty="0"/>
              <a:t>(Руки на поясе, вдох-выдох.)</a:t>
            </a:r>
            <a:endParaRPr lang="ru-RU" b="0" dirty="0"/>
          </a:p>
          <a:p>
            <a:r>
              <a:rPr lang="ru-RU" b="0" dirty="0"/>
              <a:t>Дышим глубже, </a:t>
            </a:r>
            <a:r>
              <a:rPr lang="ru-RU" b="0" i="1" dirty="0"/>
              <a:t>(Руки вверх-вдох; руки вниз-выдох.)</a:t>
            </a:r>
            <a:endParaRPr lang="ru-RU" b="0" dirty="0"/>
          </a:p>
          <a:p>
            <a:r>
              <a:rPr lang="ru-RU" b="0" dirty="0"/>
              <a:t>А потом шаг на месте, не спеша. </a:t>
            </a:r>
            <a:r>
              <a:rPr lang="ru-RU" b="0" i="1" dirty="0"/>
              <a:t>(Шагаем на месте.)</a:t>
            </a:r>
            <a:endParaRPr lang="ru-RU" b="0" dirty="0"/>
          </a:p>
          <a:p>
            <a:r>
              <a:rPr lang="ru-RU" b="0" dirty="0"/>
              <a:t>Как погода хороша! </a:t>
            </a:r>
            <a:r>
              <a:rPr lang="ru-RU" b="0" i="1" dirty="0"/>
              <a:t>(Прыжки на месте.)</a:t>
            </a:r>
            <a:endParaRPr lang="ru-RU" b="0" dirty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24744"/>
            <a:ext cx="4023901" cy="495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846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404664"/>
            <a:ext cx="7520940" cy="1512168"/>
          </a:xfrm>
        </p:spPr>
        <p:txBody>
          <a:bodyPr/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Раздаём листы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бумаги на которых изображён 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флажок белого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 нужно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раскрасить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флажки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красным цветом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кисточку, опускаем в воду, отжимаем, затем берем красную краску и раскрашиваем наш 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флажок.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535" y="2276872"/>
            <a:ext cx="3888432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95" y="2132856"/>
            <a:ext cx="3802831" cy="4104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62081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23</TotalTime>
  <Words>44</Words>
  <Application>Microsoft Office PowerPoint</Application>
  <PresentationFormat>Экран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Углы</vt:lpstr>
      <vt:lpstr>Художественно-эстетическое развитие. РИсование</vt:lpstr>
      <vt:lpstr>Рассмотрим картинку, прочитаем стихотворение</vt:lpstr>
      <vt:lpstr>Давайте посмотрим, что в руках у людей идущих на парад? (флажки)  Какого цвета флажки?  - Какой формы? - Посмотрите, а на чем держится флажок? (на палке) </vt:lpstr>
      <vt:lpstr>Выполняем под весёлую музыку</vt:lpstr>
      <vt:lpstr> Раздаём листы бумаги на которых изображён флажок белого цвета. а нам нужно раскрасить флажки красным цветом. Берем кисточку, опускаем в воду, отжимаем, затем берем красную краску и раскрашиваем наш флажок.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РИсование</dc:title>
  <dc:creator>кот</dc:creator>
  <cp:lastModifiedBy>МБДОУ №16</cp:lastModifiedBy>
  <cp:revision>5</cp:revision>
  <dcterms:created xsi:type="dcterms:W3CDTF">2020-04-30T06:56:10Z</dcterms:created>
  <dcterms:modified xsi:type="dcterms:W3CDTF">2020-04-30T12:35:07Z</dcterms:modified>
</cp:coreProperties>
</file>