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</TotalTime>
  <Words>113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Познавательное развитие. ФЭМП</vt:lpstr>
      <vt:lpstr>«Здравствуйте дети. Пишет вам ваш друг, житель геометрической страны –круг. Я слышал, вы очень дружные и любите свою семью. Я тоже люблю свою семью и хочу Вам о ней рассказать. Наш домик стоял в лесу. Не простой, а пряничный. И жила-была в нём дружная семейка геометрических фигур-папа-квадрат, мама-треугольник и я, их сын –круг. </vt:lpstr>
      <vt:lpstr>Жили мы, не тужили, по утрам вместе чай с пряниками пили. Посмотрите внимательно и скажите, что же за геометрические фигуры жили в домике? (Дети называют: круг, квадрат, треугольник). Сколько всего было геометрических фигур? Давайте посчитаем. (Считаем вместе). </vt:lpstr>
      <vt:lpstr>Отгадайте загадки!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ФЭМП</dc:title>
  <dc:creator>кот</dc:creator>
  <cp:lastModifiedBy>МБДОУ №16</cp:lastModifiedBy>
  <cp:revision>6</cp:revision>
  <dcterms:created xsi:type="dcterms:W3CDTF">2020-05-08T01:12:53Z</dcterms:created>
  <dcterms:modified xsi:type="dcterms:W3CDTF">2020-05-08T09:10:08Z</dcterms:modified>
</cp:coreProperties>
</file>