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78" autoAdjust="0"/>
    <p:restoredTop sz="86323" autoAdjust="0"/>
  </p:normalViewPr>
  <p:slideViewPr>
    <p:cSldViewPr>
      <p:cViewPr varScale="1">
        <p:scale>
          <a:sx n="70" d="100"/>
          <a:sy n="70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197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развитие.</a:t>
            </a:r>
            <a:b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ФЭМП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Выкладываем, перекладываем, собираем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8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564904"/>
            <a:ext cx="4176464" cy="17556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Зайка серый умывается, 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детский садик собирается: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Вымыл ушки, вымыл хвостик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торопится к нам в гости.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детям стихотворение и выполняем соответствующие движения.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yt3.ggpht.com/a/AGF-l7_WvgIVhyugQgJ7qy5LP6dthjkBFgi63jMJhw=s900-c-k-c0xffffffff-no-rj-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4864"/>
            <a:ext cx="4231432" cy="423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4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 картинки.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Называем, что изображено.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Выясняем, сколько предметов изображено (много).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064893" cy="406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6724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95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Зайчик предлагает найти картинку с кубиками и уточнить , сколько кубиков? (много)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80728"/>
            <a:ext cx="1920528" cy="192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70236"/>
            <a:ext cx="3168352" cy="316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3057698" cy="305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6224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94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зайка предлагает рассмотреть эту картинку.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 ней изображено? (кубик)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кубиков? (один)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20" y="1340768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345122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50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Отдохнём с зайчиком!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840760" cy="4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85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Зайчик предлагает найти картинку с матрёшками и уточнить , сколько матрёшек? (много)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80728"/>
            <a:ext cx="1920528" cy="192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70236"/>
            <a:ext cx="3168352" cy="316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3057698" cy="305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6224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52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зайка предлагает рассмотреть эту картинку.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 ней изображено? (матрёшка)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матрёшек? (одна)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20" y="1340768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21893"/>
            <a:ext cx="3528392" cy="471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013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</TotalTime>
  <Words>93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Познавательное развитие. ФЭМП</vt:lpstr>
      <vt:lpstr>Читаем детям стихотворение и выполняем соответствующие движения.</vt:lpstr>
      <vt:lpstr>Рассматриваем картинки.  Называем, что изображено. Выясняем, сколько предметов изображено (много).</vt:lpstr>
      <vt:lpstr>Зайчик предлагает найти картинку с кубиками и уточнить , сколько кубиков? (много)</vt:lpstr>
      <vt:lpstr>А теперь зайка предлагает рассмотреть эту картинку. Что на ней изображено? (кубик) Сколько кубиков? (один)</vt:lpstr>
      <vt:lpstr>Отдохнём с зайчиком!</vt:lpstr>
      <vt:lpstr>Зайчик предлагает найти картинку с матрёшками и уточнить , сколько матрёшек? (много)</vt:lpstr>
      <vt:lpstr>А теперь зайка предлагает рассмотреть эту картинку. Что на ней изображено? (матрёшка) Сколько матрёшек? (одна)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ФЭМП</dc:title>
  <dc:creator>кот</dc:creator>
  <cp:lastModifiedBy>МБДОУ №16</cp:lastModifiedBy>
  <cp:revision>5</cp:revision>
  <dcterms:created xsi:type="dcterms:W3CDTF">2020-04-30T04:48:08Z</dcterms:created>
  <dcterms:modified xsi:type="dcterms:W3CDTF">2020-04-30T12:37:19Z</dcterms:modified>
</cp:coreProperties>
</file>