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8" d="100"/>
          <a:sy n="118" d="100"/>
        </p:scale>
        <p:origin x="-139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14.05.2020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14.05.2020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14.05.2020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14.05.2020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Во саду ли в огороде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L="182880" indent="0">
              <a:buNone/>
            </a:pPr>
            <a:r>
              <a:rPr lang="ru-RU" dirty="0" smtClean="0"/>
              <a:t>Физическое развитие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766958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476672"/>
            <a:ext cx="7963691" cy="5972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164773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04664"/>
            <a:ext cx="8011697" cy="6008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680786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3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Выполняем вместе с детьми</a:t>
            </a:r>
            <a:endParaRPr lang="ru-RU" sz="36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pPr marL="45720" indent="0" algn="ctr">
              <a:buNone/>
            </a:pP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Подвижная игра «Урожай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 algn="ctr">
              <a:buNone/>
            </a:pP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огород пойдем,</a:t>
            </a:r>
            <a:r>
              <a:rPr lang="ru-RU" sz="1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(Маршировать на месте.)</a:t>
            </a:r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 algn="ctr">
              <a:buNone/>
            </a:pP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Урожай соберем.</a:t>
            </a:r>
          </a:p>
          <a:p>
            <a:pPr marL="45720" indent="0" algn="ctr">
              <a:buNone/>
            </a:pP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Мы морковки натаскаем </a:t>
            </a:r>
            <a:r>
              <a:rPr lang="ru-RU" sz="1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(«Таскают». Изображать, как вытаскивают из земли морковь.)</a:t>
            </a:r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 algn="ctr">
              <a:buNone/>
            </a:pP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картошки накопаем. </a:t>
            </a:r>
            <a:r>
              <a:rPr lang="ru-RU" sz="1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(«Копают». Изображать, как копают.</a:t>
            </a:r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 algn="ctr">
              <a:buNone/>
            </a:pP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Срежем мы кочан капусты,</a:t>
            </a:r>
            <a:r>
              <a:rPr lang="ru-RU" sz="1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(«Срезают». Изображать, как срезают у земли кочан.</a:t>
            </a:r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 algn="ctr">
              <a:buNone/>
            </a:pP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Круглый, сочный, очень вкусный, </a:t>
            </a:r>
            <a:r>
              <a:rPr lang="ru-RU" sz="1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(Показывают круг руками — 3 раза.</a:t>
            </a:r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 algn="ctr">
              <a:buNone/>
            </a:pP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Щавеля нарвем немножко </a:t>
            </a:r>
            <a:r>
              <a:rPr lang="ru-RU" sz="1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(«Рвут». Изображать, как рвут щавель.)</a:t>
            </a:r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 algn="ctr">
              <a:buNone/>
            </a:pP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вернемся по дорожке.</a:t>
            </a:r>
            <a:r>
              <a:rPr lang="ru-RU" sz="1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(Маршировать на месте.)</a:t>
            </a:r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 algn="ctr">
              <a:buNone/>
            </a:pPr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179883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</TotalTime>
  <Words>20</Words>
  <Application>Microsoft Office PowerPoint</Application>
  <PresentationFormat>Экран (4:3)</PresentationFormat>
  <Paragraphs>13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Воздушный поток</vt:lpstr>
      <vt:lpstr>Физическое развитие</vt:lpstr>
      <vt:lpstr>Презентация PowerPoint</vt:lpstr>
      <vt:lpstr>Презентация PowerPoint</vt:lpstr>
      <vt:lpstr>Выполняем вместе с детьми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Физическое развитие</dc:title>
  <dc:creator>кот</dc:creator>
  <cp:lastModifiedBy>Пользователь Windows</cp:lastModifiedBy>
  <cp:revision>2</cp:revision>
  <dcterms:created xsi:type="dcterms:W3CDTF">2020-05-14T01:24:12Z</dcterms:created>
  <dcterms:modified xsi:type="dcterms:W3CDTF">2020-05-14T01:37:23Z</dcterms:modified>
</cp:coreProperties>
</file>