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3" y="2708476"/>
            <a:ext cx="4626848" cy="170216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«Овощи для ёжика»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7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224136"/>
          </a:xfrm>
        </p:spPr>
        <p:txBody>
          <a:bodyPr>
            <a:no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нам в гости пришел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ёжик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поздороваемся. (здороваются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Ежик грустит от того, что не может сам собрать овощи в огороде.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поможем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ежику собрать овощи.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944591" cy="39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4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В огород мы пойдем,</a:t>
            </a:r>
            <a:br>
              <a:rPr lang="ru-RU" dirty="0"/>
            </a:br>
            <a:r>
              <a:rPr lang="ru-RU" dirty="0"/>
              <a:t>Урожай соберем.</a:t>
            </a:r>
            <a:br>
              <a:rPr lang="ru-RU" dirty="0"/>
            </a:br>
            <a:r>
              <a:rPr lang="ru-RU" dirty="0"/>
              <a:t>Мы картошки накопаем,</a:t>
            </a:r>
            <a:br>
              <a:rPr lang="ru-RU" dirty="0"/>
            </a:br>
            <a:r>
              <a:rPr lang="ru-RU" dirty="0"/>
              <a:t>Мы морковки натаскаем,</a:t>
            </a:r>
            <a:br>
              <a:rPr lang="ru-RU" dirty="0"/>
            </a:br>
            <a:r>
              <a:rPr lang="ru-RU" dirty="0"/>
              <a:t>Срежем мы кочан капусты</a:t>
            </a:r>
            <a:br>
              <a:rPr lang="ru-RU" dirty="0"/>
            </a:br>
            <a:r>
              <a:rPr lang="ru-RU" dirty="0"/>
              <a:t>Круглый, круглый, очень вкусный.</a:t>
            </a:r>
            <a:br>
              <a:rPr lang="ru-RU" dirty="0"/>
            </a:br>
            <a:r>
              <a:rPr lang="ru-RU" dirty="0"/>
              <a:t>— Мы пришли на огород, там много овощей растет. Вы ребята, не зевайте, урожай весь собирайте!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0" y="692696"/>
            <a:ext cx="326691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23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261944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овощи и обсудите.</a:t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овощ?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(Помидор)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помидор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(Красного)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формы?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(Круглой)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похож?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ощупь?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(гладкий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 же вопросы об огурце)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 нашей грядке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помидор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Сочный да крупный,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он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и зеленый,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свежий, то соленый,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он в огороде,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 во всем народе,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какой он молодец,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зовется — огурец.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1512168" cy="141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10" y="3933056"/>
            <a:ext cx="2700766" cy="14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4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авайте слепим ёжику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пластилина помидор и огурец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 пластилин красного цвета для помидора и зеленого для огурца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лепки огурца и помидора. В конце занятия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61677"/>
            <a:ext cx="3006821" cy="27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93440"/>
            <a:ext cx="377245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3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554473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565006" cy="49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99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41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Остин</vt:lpstr>
      <vt:lpstr>Художественно-эстетическое развитие. Лепка</vt:lpstr>
      <vt:lpstr>Посмотрите, к нам в гости пришел ёжик.  Давайте с ним поздороваемся. (здороваются)  Ежик грустит от того, что не может сам собрать овощи в огороде. Давайте поможем ежику собрать овощи.</vt:lpstr>
      <vt:lpstr>Физминутка</vt:lpstr>
      <vt:lpstr>Рассмотрите овощи и обсудите. Как называется овощ? (Помидор) Какого цвета помидор? (Красного)  Какой формы? (Круглой) На что похож?  Какой на ощупь? (гладкий) (Те же вопросы об огурце)</vt:lpstr>
      <vt:lpstr>Давайте слепим ёжику из пластилина помидор и огурец.  Нам понадобится пластилин красного цвета для помидора и зеленого для огурца (Показываем приёмы лепки огурца и помидора. В конце занятия хвалим детей)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</dc:title>
  <dc:creator>кот</dc:creator>
  <cp:lastModifiedBy>МБДОУ №16</cp:lastModifiedBy>
  <cp:revision>5</cp:revision>
  <dcterms:created xsi:type="dcterms:W3CDTF">2020-05-14T03:15:38Z</dcterms:created>
  <dcterms:modified xsi:type="dcterms:W3CDTF">2020-05-17T05:43:53Z</dcterms:modified>
</cp:coreProperties>
</file>